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9DECF-9EE2-440C-B4EE-2AC46AEE3F47}" v="780" dt="2017-07-05T23:43:40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40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75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18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5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92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9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78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24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1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1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98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D73B-2FAB-4420-A7AA-6595D1063E04}" type="datetimeFigureOut">
              <a:rPr kumimoji="1" lang="ja-JP" altLang="en-US" smtClean="0"/>
              <a:t>2017/8/21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6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urien.jp/columns/17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1570" y="1122363"/>
            <a:ext cx="9428860" cy="2387600"/>
          </a:xfrm>
        </p:spPr>
        <p:txBody>
          <a:bodyPr/>
          <a:lstStyle/>
          <a:p>
            <a:r>
              <a:rPr lang="en-US" altLang="ja-JP" dirty="0" smtClean="0"/>
              <a:t>Java</a:t>
            </a:r>
            <a:r>
              <a:rPr lang="ja-JP" altLang="en-US" dirty="0" smtClean="0"/>
              <a:t> </a:t>
            </a:r>
            <a:r>
              <a:rPr lang="en-US" altLang="ja-JP" dirty="0" smtClean="0"/>
              <a:t>Servlet + PostgreSQL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トレーニング</a:t>
            </a:r>
            <a:r>
              <a:rPr lang="en-US" altLang="ja-JP" dirty="0"/>
              <a:t>7</a:t>
            </a:r>
            <a:r>
              <a:rPr kumimoji="1" lang="ja-JP" altLang="en-US" dirty="0" smtClean="0"/>
              <a:t>日目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89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8444" y="1283515"/>
            <a:ext cx="61366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HTML</a:t>
            </a:r>
            <a:r>
              <a:rPr lang="ja-JP" altLang="en-US" dirty="0" smtClean="0"/>
              <a:t>フォームについて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http://www.kanzaki.com/docs/html/htminfo31.html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en-US" altLang="ja-JP" dirty="0" smtClean="0"/>
              <a:t>Eclipse</a:t>
            </a:r>
            <a:r>
              <a:rPr lang="ja-JP" altLang="en-US" dirty="0" smtClean="0"/>
              <a:t>上での</a:t>
            </a:r>
            <a:r>
              <a:rPr lang="en-US" altLang="ja-JP" dirty="0" smtClean="0"/>
              <a:t>Java Servlet</a:t>
            </a:r>
            <a:r>
              <a:rPr lang="ja-JP" altLang="en-US" dirty="0" smtClean="0"/>
              <a:t>開発について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http://</a:t>
            </a:r>
            <a:r>
              <a:rPr lang="en-US" altLang="ja-JP" dirty="0" smtClean="0">
                <a:solidFill>
                  <a:srgbClr val="FF0000"/>
                </a:solidFill>
              </a:rPr>
              <a:t>www.javaroad.jp/opensource/js_eclipse6.htm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Java</a:t>
            </a:r>
            <a:r>
              <a:rPr lang="ja-JP" altLang="en-US" dirty="0" smtClean="0"/>
              <a:t>のクラスと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の対応表</a:t>
            </a:r>
            <a:r>
              <a:rPr lang="en-US" altLang="ja-JP" dirty="0" smtClean="0"/>
              <a:t>(web.xml)</a:t>
            </a:r>
          </a:p>
          <a:p>
            <a:r>
              <a:rPr kumimoji="1"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</a:t>
            </a:r>
            <a:r>
              <a:rPr lang="en-US" altLang="ja-JP" dirty="0" smtClean="0">
                <a:solidFill>
                  <a:srgbClr val="FF0000"/>
                </a:solidFill>
              </a:rPr>
              <a:t>www.javadrive.jp/servlet/context/index3.html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JSP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https://www.javadrive.jp/servlet/jsp_scripting</a:t>
            </a:r>
            <a:r>
              <a:rPr lang="en-US" altLang="ja-JP" dirty="0" smtClean="0">
                <a:solidFill>
                  <a:srgbClr val="FF0000"/>
                </a:solidFill>
              </a:rPr>
              <a:t>/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Java Servlet</a:t>
            </a:r>
            <a:r>
              <a:rPr lang="ja-JP" altLang="en-US" dirty="0" smtClean="0"/>
              <a:t>で作る</a:t>
            </a:r>
            <a:r>
              <a:rPr lang="en-US" altLang="ja-JP" dirty="0" smtClean="0"/>
              <a:t>HTML</a:t>
            </a:r>
            <a:r>
              <a:rPr lang="ja-JP" altLang="en-US" dirty="0" smtClean="0"/>
              <a:t>フォーム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http://</a:t>
            </a:r>
            <a:r>
              <a:rPr lang="en-US" altLang="ja-JP" dirty="0" smtClean="0">
                <a:solidFill>
                  <a:srgbClr val="FF0000"/>
                </a:solidFill>
              </a:rPr>
              <a:t>mamanigo.seesaa.net/article/265419771.html</a:t>
            </a:r>
          </a:p>
        </p:txBody>
      </p:sp>
    </p:spTree>
    <p:extLst>
      <p:ext uri="{BB962C8B-B14F-4D97-AF65-F5344CB8AC3E}">
        <p14:creationId xmlns:p14="http://schemas.microsoft.com/office/powerpoint/2010/main" val="216317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8444" y="1342239"/>
            <a:ext cx="1138164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PostgreSQL</a:t>
            </a:r>
            <a:r>
              <a:rPr lang="ja-JP" altLang="en-US" dirty="0" smtClean="0"/>
              <a:t>のインストール</a:t>
            </a:r>
            <a:endParaRPr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</a:t>
            </a:r>
            <a:r>
              <a:rPr lang="en-US" altLang="ja-JP" dirty="0" smtClean="0">
                <a:solidFill>
                  <a:srgbClr val="FF0000"/>
                </a:solidFill>
              </a:rPr>
              <a:t>www.enterprisedb.com/downloads/postgres-postgresql-downloads</a:t>
            </a:r>
          </a:p>
          <a:p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err="1" smtClean="0"/>
              <a:t>pgAdmin</a:t>
            </a:r>
            <a:r>
              <a:rPr lang="ja-JP" altLang="en-US" dirty="0" smtClean="0"/>
              <a:t>の使い方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https://www.pgadmin.org/download</a:t>
            </a:r>
            <a:r>
              <a:rPr lang="en-US" altLang="ja-JP" dirty="0" smtClean="0">
                <a:solidFill>
                  <a:srgbClr val="FF0000"/>
                </a:solidFill>
              </a:rPr>
              <a:t>/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pgAdmin</a:t>
            </a:r>
            <a:r>
              <a:rPr lang="en-US" altLang="ja-JP" dirty="0" smtClean="0"/>
              <a:t> 3</a:t>
            </a:r>
            <a:r>
              <a:rPr lang="ja-JP" altLang="en-US" dirty="0" err="1" smtClean="0"/>
              <a:t>のほうを</a:t>
            </a:r>
            <a:r>
              <a:rPr lang="ja-JP" altLang="en-US" dirty="0" smtClean="0"/>
              <a:t>インストール</a:t>
            </a:r>
            <a:r>
              <a:rPr lang="en-US" altLang="ja-JP" dirty="0" smtClean="0"/>
              <a:t>)</a:t>
            </a:r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http://db-study.com/archives/152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PostgreSQL</a:t>
            </a:r>
            <a:r>
              <a:rPr lang="ja-JP" altLang="en-US" dirty="0" smtClean="0"/>
              <a:t>接続用の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ライブラリインストール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</a:t>
            </a:r>
            <a:r>
              <a:rPr lang="en-US" altLang="ja-JP" dirty="0" smtClean="0">
                <a:solidFill>
                  <a:srgbClr val="FF0000"/>
                </a:solidFill>
              </a:rPr>
              <a:t>jdbc.postgresql.org/download.html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から使用中の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のバージョンに対応した</a:t>
            </a:r>
            <a:r>
              <a:rPr lang="en-US" altLang="ja-JP" dirty="0" smtClean="0"/>
              <a:t>JDBC</a:t>
            </a:r>
            <a:r>
              <a:rPr lang="ja-JP" altLang="en-US" dirty="0"/>
              <a:t> </a:t>
            </a:r>
            <a:r>
              <a:rPr lang="en-US" altLang="ja-JP" dirty="0" smtClean="0"/>
              <a:t>driver</a:t>
            </a:r>
            <a:r>
              <a:rPr lang="ja-JP" altLang="en-US" dirty="0" smtClean="0"/>
              <a:t>をダウンロードし、プロジェクトを右クリックして</a:t>
            </a:r>
            <a:endParaRPr lang="en-US" altLang="ja-JP" dirty="0" smtClean="0"/>
          </a:p>
          <a:p>
            <a:r>
              <a:rPr lang="ja-JP" altLang="en-US" dirty="0" smtClean="0"/>
              <a:t>　「ビルド・パス」→「外部アーカイブの追加」を選択し、ダウンロードした</a:t>
            </a:r>
            <a:r>
              <a:rPr lang="en-US" altLang="ja-JP" dirty="0" smtClean="0"/>
              <a:t>jar</a:t>
            </a:r>
            <a:r>
              <a:rPr lang="ja-JP" altLang="en-US" dirty="0" smtClean="0"/>
              <a:t>ファイルを選択する。</a:t>
            </a:r>
            <a:endParaRPr lang="en-US" altLang="ja-JP" dirty="0"/>
          </a:p>
          <a:p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Java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PostgreSQL</a:t>
            </a:r>
            <a:r>
              <a:rPr lang="ja-JP" altLang="en-US" dirty="0" smtClean="0"/>
              <a:t>の</a:t>
            </a:r>
            <a:r>
              <a:rPr lang="ja-JP" altLang="en-US" dirty="0" smtClean="0"/>
              <a:t>連携</a:t>
            </a:r>
            <a:endParaRPr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https://www.dbonline.jp/postgresql/database/index2.html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http://</a:t>
            </a:r>
            <a:r>
              <a:rPr lang="en-US" altLang="ja-JP" dirty="0" smtClean="0">
                <a:solidFill>
                  <a:srgbClr val="FF0000"/>
                </a:solidFill>
              </a:rPr>
              <a:t>sak.cool.coocan.jp/w_sak3/doc/sysbrd/psql_jsp02.htm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サーバ実行時に</a:t>
            </a:r>
            <a:r>
              <a:rPr lang="en-US" altLang="ja-JP" dirty="0" smtClean="0"/>
              <a:t>JDBC</a:t>
            </a:r>
            <a:r>
              <a:rPr lang="ja-JP" altLang="en-US" dirty="0" smtClean="0"/>
              <a:t>ドライバが見つからないというエラーが出るので、プロジェクトを右クリックして、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「実行」→「実行の構成」→「ローカル・ホストの</a:t>
            </a:r>
            <a:r>
              <a:rPr lang="en-US" altLang="ja-JP" dirty="0" smtClean="0"/>
              <a:t>Tomcat8 (Java8)</a:t>
            </a:r>
            <a:r>
              <a:rPr lang="ja-JP" altLang="en-US" dirty="0" smtClean="0"/>
              <a:t>」→「クラスパス」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→「ユーザー・エントリー」→「外部</a:t>
            </a:r>
            <a:r>
              <a:rPr lang="en-US" altLang="ja-JP" dirty="0" smtClean="0"/>
              <a:t>JAR</a:t>
            </a:r>
            <a:r>
              <a:rPr lang="ja-JP" altLang="en-US" dirty="0" smtClean="0"/>
              <a:t>の追加」→「</a:t>
            </a:r>
            <a:r>
              <a:rPr lang="en-US" altLang="ja-JP" dirty="0" smtClean="0"/>
              <a:t>postgresql-42.1.4.jar</a:t>
            </a:r>
            <a:r>
              <a:rPr lang="ja-JP" altLang="en-US" dirty="0" smtClean="0"/>
              <a:t>」を追加する。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4171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89686" y="585056"/>
            <a:ext cx="104126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課題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下記の仕様を満たす掲示板を作成する。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1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タイトル、本文を入力可能なフォームを持つ。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2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フォームに入力され、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submit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された内容は、ユニークな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ID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を付けて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PostgreSQL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に保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存する。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3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これまでに入力された投稿内容を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ID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順に表示する。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4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投稿内容を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1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件ずつ選択削除することが可能である。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5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ボタンをクリックすると、投稿内容を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ID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の逆順に表示する。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6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HTML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の記述は基本的に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JSP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に書く。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7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CSS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フレームワークとして何か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1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つ使用する。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　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(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例：</a:t>
            </a:r>
            <a:r>
              <a:rPr lang="en-US" altLang="ja-JP" dirty="0">
                <a:solidFill>
                  <a:srgbClr val="333333"/>
                </a:solidFill>
                <a:latin typeface="Helvetica Neue"/>
                <a:hlinkClick r:id="rId2"/>
              </a:rPr>
              <a:t>https://furien.jp/columns/177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  <a:hlinkClick r:id="rId2"/>
              </a:rPr>
              <a:t>/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で紹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介されているものの中から一つ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082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68379" y="1090863"/>
            <a:ext cx="73468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参考情報</a:t>
            </a:r>
            <a:endParaRPr lang="en-US" altLang="ja-JP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Servlet</a:t>
            </a:r>
            <a:r>
              <a:rPr lang="ja-JP" altLang="en-US" dirty="0"/>
              <a:t> </a:t>
            </a: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JSP</a:t>
            </a:r>
            <a:r>
              <a:rPr kumimoji="1" lang="ja-JP" altLang="en-US" dirty="0" smtClean="0"/>
              <a:t>で配列を渡すには　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ArrayList</a:t>
            </a:r>
            <a:r>
              <a:rPr kumimoji="1" lang="ja-JP" altLang="en-US" dirty="0" smtClean="0"/>
              <a:t>の受け渡し</a:t>
            </a:r>
            <a:r>
              <a:rPr lang="ja-JP" altLang="en-US" dirty="0" smtClean="0"/>
              <a:t>の例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http://</a:t>
            </a:r>
            <a:r>
              <a:rPr lang="en-US" altLang="ja-JP" dirty="0" smtClean="0">
                <a:solidFill>
                  <a:srgbClr val="FF0000"/>
                </a:solidFill>
              </a:rPr>
              <a:t>www.javaroad.jp/bbs/answer.jsp?q_id=20090722100730485</a:t>
            </a:r>
          </a:p>
          <a:p>
            <a:endParaRPr kumimoji="1" lang="en-US" altLang="ja-JP" dirty="0" smtClean="0"/>
          </a:p>
          <a:p>
            <a:r>
              <a:rPr lang="ja-JP" altLang="en-US" dirty="0"/>
              <a:t>使用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>SQL</a:t>
            </a:r>
            <a:r>
              <a:rPr lang="ja-JP" altLang="en-US" dirty="0" smtClean="0"/>
              <a:t>は</a:t>
            </a:r>
            <a:r>
              <a:rPr lang="en-US" altLang="ja-JP" dirty="0" smtClean="0"/>
              <a:t>SELECT, INSERT, DELETE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449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146</Words>
  <Application>Microsoft Office PowerPoint</Application>
  <PresentationFormat>ワイド画面</PresentationFormat>
  <Paragraphs>59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Helvetica Neue</vt:lpstr>
      <vt:lpstr>游ゴシック</vt:lpstr>
      <vt:lpstr>游ゴシック Light</vt:lpstr>
      <vt:lpstr>Arial</vt:lpstr>
      <vt:lpstr>Office テーマ</vt:lpstr>
      <vt:lpstr>Java Servlet + PostgreSQL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HTMLについて</dc:title>
  <dc:creator>asakawa</dc:creator>
  <cp:lastModifiedBy>吉武和敏</cp:lastModifiedBy>
  <cp:revision>48</cp:revision>
  <dcterms:created xsi:type="dcterms:W3CDTF">2017-06-25T21:52:59Z</dcterms:created>
  <dcterms:modified xsi:type="dcterms:W3CDTF">2017-08-21T07:38:28Z</dcterms:modified>
</cp:coreProperties>
</file>